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7"/>
  </p:notesMasterIdLst>
  <p:sldIdLst>
    <p:sldId id="329" r:id="rId2"/>
    <p:sldId id="271" r:id="rId3"/>
    <p:sldId id="277" r:id="rId4"/>
    <p:sldId id="281" r:id="rId5"/>
    <p:sldId id="282" r:id="rId6"/>
    <p:sldId id="328" r:id="rId7"/>
    <p:sldId id="295" r:id="rId8"/>
    <p:sldId id="291" r:id="rId9"/>
    <p:sldId id="335" r:id="rId10"/>
    <p:sldId id="334" r:id="rId11"/>
    <p:sldId id="280" r:id="rId12"/>
    <p:sldId id="285" r:id="rId13"/>
    <p:sldId id="284" r:id="rId14"/>
    <p:sldId id="286" r:id="rId15"/>
    <p:sldId id="290" r:id="rId1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C"/>
    <a:srgbClr val="E78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89408" autoAdjust="0"/>
  </p:normalViewPr>
  <p:slideViewPr>
    <p:cSldViewPr>
      <p:cViewPr varScale="1">
        <p:scale>
          <a:sx n="68" d="100"/>
          <a:sy n="68" d="100"/>
        </p:scale>
        <p:origin x="-1620" y="-90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60D3F-4416-D84C-B511-D6B1507CF7DA}" type="datetimeFigureOut">
              <a:rPr lang="es-ES" smtClean="0"/>
              <a:t>29/01/2018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7C6E4-EAE2-114B-BFA3-229EE81C84D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96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C6E4-EAE2-114B-BFA3-229EE81C84DE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9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C6E4-EAE2-114B-BFA3-229EE81C84DE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62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30E2307-1E40-4E12-8716-25BFDA8E7013}" type="datetime1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1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6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56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305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99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28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47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64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5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7B8AEBBE-F8B2-42CF-9895-E86A608384EB}" type="datetime1">
              <a:rPr lang="en-US" smtClean="0"/>
              <a:pPr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87D7A59-36E2-48B9-B146-C1E59501F63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2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5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9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9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4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7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0E424-5B11-4B15-8C7C-D3C158B8325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5E01B-7A7E-45CE-B160-055C0FF8740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7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400" y="2057400"/>
            <a:ext cx="7391400" cy="4724400"/>
          </a:xfrm>
          <a:solidFill>
            <a:schemeClr val="tx1">
              <a:alpha val="5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endParaRPr lang="es-CO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CONTRATANTE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Centro Nacional de Productividad.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CONTRATO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181- 2017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OBJETO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LLEVAR A CABO DE MANERA INTEGRAL Y A TODO COSTO LAS ACCIONES NECESARIAS PARA EL FORTALECIMIENTO Y CUMPLIMIENTO DE LAS CONDICIONES TECNICAS Y LOS REQUERIMIENTOS NORMATIVOS Y LEGALES DE NIVEL LOCAL DEPARTAMENTAL Y NACIONAL DEFINIDOS EN LA RESOLUCION 2674 DEL 2013 PARA EL ADECUADO FUNCIONAMIENTO DEL CENTRO DE ACOPIO Y/O APROVECHAMIENTO DE MAR ES VIDA, NUEVO HORIZONTE Y EL FUTURO UBICADOS EN LOS MUNICIPIOS DE TUMACO Y FRANCISCO PIZARRO DEL DEPARTAMENTO DE NARIÑO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CONTRATISTA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JORES INGENIERIA LTDA.</a:t>
            </a:r>
          </a:p>
          <a:p>
            <a:pPr>
              <a:buClr>
                <a:schemeClr val="tx2">
                  <a:lumMod val="10000"/>
                </a:schemeClr>
              </a:buClr>
              <a:buFont typeface="Wingdings" panose="05000000000000000000" pitchFamily="2" charset="2"/>
              <a:buChar char="v"/>
            </a:pPr>
            <a:r>
              <a:rPr lang="es-CO" sz="2800" b="1" dirty="0" smtClean="0">
                <a:solidFill>
                  <a:schemeClr val="bg2">
                    <a:lumMod val="50000"/>
                  </a:schemeClr>
                </a:solidFill>
              </a:rPr>
              <a:t>DURACIÓN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</a:rPr>
              <a:t>: 3 MESES</a:t>
            </a:r>
            <a:endParaRPr lang="es-CO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0" y="914399"/>
            <a:ext cx="7177088" cy="97498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CENTRO DE ACOPIO Y/O APROVECHAMIENTO EL FUTURO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19118" y="1158615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9117" y="9164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19117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642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 Subtítulo"/>
          <p:cNvSpPr txBox="1"/>
          <p:nvPr/>
        </p:nvSpPr>
        <p:spPr>
          <a:xfrm>
            <a:off x="152400" y="840441"/>
            <a:ext cx="7162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es-ES" sz="3200" dirty="0" smtClean="0"/>
              <a:t>PLANTA GENERAL EXISTENTE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67623" y="1167414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3381" y="124058"/>
            <a:ext cx="133353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23380" y="205381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75948" y="838652"/>
            <a:ext cx="4649104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8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 Subtítulo"/>
          <p:cNvSpPr txBox="1"/>
          <p:nvPr/>
        </p:nvSpPr>
        <p:spPr>
          <a:xfrm>
            <a:off x="152400" y="840441"/>
            <a:ext cx="71628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PLANTA </a:t>
            </a:r>
            <a:r>
              <a:rPr lang="es-ES" sz="3200" dirty="0" smtClean="0"/>
              <a:t>GENERAL  A  FUTURO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85314" y="109904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48399" y="17869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688943" y="2025843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97867" y="876658"/>
            <a:ext cx="4662715" cy="6995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62000"/>
            <a:ext cx="7086600" cy="685800"/>
          </a:xfrm>
          <a:noFill/>
        </p:spPr>
        <p:txBody>
          <a:bodyPr>
            <a:noAutofit/>
          </a:bodyPr>
          <a:lstStyle/>
          <a:p>
            <a:r>
              <a:rPr lang="es-ES" sz="3200" b="1" dirty="0" smtClean="0"/>
              <a:t>PLANTA CUBIERTA A FUTURO </a:t>
            </a:r>
            <a:endParaRPr lang="es-ES" sz="3200" b="1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82527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9058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694800" y="2054904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38496" y="831710"/>
            <a:ext cx="4482820" cy="723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36600"/>
            <a:ext cx="6347713" cy="1168400"/>
          </a:xfrm>
        </p:spPr>
        <p:txBody>
          <a:bodyPr>
            <a:noAutofit/>
          </a:bodyPr>
          <a:lstStyle/>
          <a:p>
            <a:r>
              <a:rPr lang="es-CO" b="1" dirty="0" smtClean="0"/>
              <a:t>INSTALACIONES ELECTRICAS</a:t>
            </a:r>
            <a:endParaRPr lang="en-US" sz="3600" dirty="0"/>
          </a:p>
        </p:txBody>
      </p:sp>
      <p:pic>
        <p:nvPicPr>
          <p:cNvPr id="8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74230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2399" y="79502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28156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8118" y="933324"/>
            <a:ext cx="4459203" cy="7012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910988" y="759656"/>
            <a:ext cx="8229600" cy="1108793"/>
          </a:xfrm>
        </p:spPr>
        <p:txBody>
          <a:bodyPr>
            <a:normAutofit/>
          </a:bodyPr>
          <a:lstStyle/>
          <a:p>
            <a:r>
              <a:rPr lang="es-CO" sz="3200" dirty="0" smtClean="0"/>
              <a:t>IMPLEMENTOS A SUMINISTRAR</a:t>
            </a:r>
            <a:br>
              <a:rPr lang="es-CO" sz="3200" dirty="0" smtClean="0"/>
            </a:br>
            <a:r>
              <a:rPr lang="es-CO" sz="3200" dirty="0" smtClean="0"/>
              <a:t>ESCARCHADORA HIELO</a:t>
            </a:r>
            <a:endParaRPr lang="es-CO" sz="3200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31340" y="1015012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Resultado de imagen para IMAGENES ESCARCHADORA HIEL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 b="17568"/>
          <a:stretch/>
        </p:blipFill>
        <p:spPr bwMode="auto">
          <a:xfrm>
            <a:off x="1219201" y="2286000"/>
            <a:ext cx="6324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0454" y="70020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48083" y="2001138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2800" b="1" dirty="0" smtClean="0"/>
              <a:t>IMPLEMENTOS EMPACADORA AL VACIO</a:t>
            </a:r>
            <a:endParaRPr lang="es-CO" sz="2800" b="1" dirty="0"/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94075" y="1074367"/>
            <a:ext cx="121920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Resultado de imagen para IMAGENES EMPACADORA SAMM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6019800" cy="429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94075" y="152400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49833" y="20574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PROYECTO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43400" y="2119086"/>
            <a:ext cx="3282711" cy="4572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/>
              <a:t>El </a:t>
            </a:r>
            <a:r>
              <a:rPr lang="en-US" sz="1800" b="1" dirty="0" err="1" smtClean="0"/>
              <a:t>contrato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contempla</a:t>
            </a:r>
            <a:r>
              <a:rPr lang="en-US" sz="1800" b="1" dirty="0" smtClean="0"/>
              <a:t> la </a:t>
            </a:r>
            <a:r>
              <a:rPr lang="en-US" sz="1800" b="1" dirty="0" err="1" smtClean="0"/>
              <a:t>realización</a:t>
            </a:r>
            <a:r>
              <a:rPr lang="en-US" sz="1800" b="1" dirty="0" smtClean="0"/>
              <a:t> de las </a:t>
            </a:r>
            <a:r>
              <a:rPr lang="en-US" sz="1800" b="1" dirty="0" err="1" smtClean="0"/>
              <a:t>actividades</a:t>
            </a:r>
            <a:r>
              <a:rPr lang="en-US" sz="1800" b="1" dirty="0" smtClean="0"/>
              <a:t> y </a:t>
            </a:r>
            <a:r>
              <a:rPr lang="en-US" sz="1800" b="1" dirty="0" err="1" smtClean="0"/>
              <a:t>suministros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necesarios</a:t>
            </a:r>
            <a:r>
              <a:rPr lang="en-US" sz="1800" b="1" dirty="0" smtClean="0"/>
              <a:t> para la </a:t>
            </a:r>
            <a:r>
              <a:rPr lang="en-US" sz="1800" b="1" dirty="0" err="1" smtClean="0"/>
              <a:t>puesta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marcha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tres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centros</a:t>
            </a:r>
            <a:r>
              <a:rPr lang="en-US" sz="1800" b="1" dirty="0" smtClean="0"/>
              <a:t> de </a:t>
            </a:r>
            <a:r>
              <a:rPr lang="en-US" sz="1800" b="1" dirty="0" err="1" smtClean="0"/>
              <a:t>acopio</a:t>
            </a:r>
            <a:r>
              <a:rPr lang="en-US" sz="1800" b="1" dirty="0" smtClean="0"/>
              <a:t> entre </a:t>
            </a:r>
            <a:r>
              <a:rPr lang="en-US" sz="1800" b="1" dirty="0" err="1" smtClean="0"/>
              <a:t>ellos</a:t>
            </a:r>
            <a:r>
              <a:rPr lang="en-US" sz="1800" b="1" dirty="0" smtClean="0"/>
              <a:t> EL CENTRO DE </a:t>
            </a:r>
            <a:r>
              <a:rPr lang="es-ES" sz="1800" b="1" dirty="0" smtClean="0"/>
              <a:t>ACOPIO Y/O APROVECHAMIENTO MAR ES VIDA de la vereda de Chajal y así garantizar los procesos de manipulación y comercialización de sus productos de la pesca artesanal, aunando en el reforzamiento de las actividades cotidianas de nuestra costa. </a:t>
            </a:r>
            <a:endParaRPr lang="en-US" sz="1800" dirty="0"/>
          </a:p>
        </p:txBody>
      </p:sp>
      <p:pic>
        <p:nvPicPr>
          <p:cNvPr id="2050" name="Picture 2" descr="Resultado de imagen para IMAGENES PESCA ARTESA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4038600" cy="457200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55140" y="1103396"/>
            <a:ext cx="141266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16825" y="7063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690026" y="20446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INFRAESTRUCTURA</a:t>
            </a:r>
            <a:endParaRPr lang="es-ES" dirty="0"/>
          </a:p>
        </p:txBody>
      </p:sp>
      <p:sp>
        <p:nvSpPr>
          <p:cNvPr id="4" name="2 Subtítulo"/>
          <p:cNvSpPr txBox="1"/>
          <p:nvPr/>
        </p:nvSpPr>
        <p:spPr>
          <a:xfrm>
            <a:off x="152400" y="2133600"/>
            <a:ext cx="7409786" cy="44196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vert="horz" anchor="ctr">
            <a:normAutofit/>
          </a:bodyPr>
          <a:lstStyle/>
          <a:p>
            <a:pPr lvl="0" algn="just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ADECUACIONES </a:t>
            </a:r>
          </a:p>
          <a:p>
            <a:pPr lvl="0" algn="just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Básicamente las actividades relacionadas con las instalaciones del Centro de Acopio Mar Es Vida, corresponden a los trabajos de reconstrucción, mejoramiento e implementación de los espacios donde se requieran para los procesos propios de la pesca artesanal.</a:t>
            </a:r>
            <a:endParaRPr lang="es-ES" sz="2600" dirty="0">
              <a:solidFill>
                <a:srgbClr val="FFFFFF"/>
              </a:solidFill>
            </a:endParaRPr>
          </a:p>
        </p:txBody>
      </p:sp>
      <p:pic>
        <p:nvPicPr>
          <p:cNvPr id="5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0" y="11033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47000" y="7364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28157" y="2154079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103396"/>
            <a:ext cx="1371600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7355" y="93387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20837" y="2076583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39" y="2072954"/>
            <a:ext cx="7012161" cy="4600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81715" y="1076746"/>
            <a:ext cx="1355028" cy="783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78181" y="83418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33938" y="2027581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27581"/>
            <a:ext cx="7162800" cy="4678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PRESUPUESTO</a:t>
            </a:r>
            <a:endParaRPr lang="en-US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67171" y="1103396"/>
            <a:ext cx="140062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2840" y="23552"/>
            <a:ext cx="1344960" cy="96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06433" y="21336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39" y="2148114"/>
            <a:ext cx="7012161" cy="455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28600" y="762000"/>
            <a:ext cx="7162800" cy="990600"/>
          </a:xfrm>
        </p:spPr>
        <p:txBody>
          <a:bodyPr>
            <a:noAutofit/>
          </a:bodyPr>
          <a:lstStyle/>
          <a:p>
            <a:r>
              <a:rPr lang="es-ES" dirty="0" smtClean="0"/>
              <a:t>SUMINISTROS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pic>
        <p:nvPicPr>
          <p:cNvPr id="4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63543" y="1120935"/>
            <a:ext cx="1480457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21599" y="74606"/>
            <a:ext cx="136434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08168" y="1981200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33600"/>
            <a:ext cx="71628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228600" y="762000"/>
            <a:ext cx="716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SUMINISTROS </a:t>
            </a:r>
            <a:endParaRPr lang="es-ES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696200" y="1097496"/>
            <a:ext cx="1289289" cy="730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696199" y="103841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696199" y="1999596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70866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VALOR TOTAL DEL PROYECTO</a:t>
            </a:r>
            <a:endParaRPr lang="es-CO" dirty="0"/>
          </a:p>
        </p:txBody>
      </p:sp>
      <p:pic>
        <p:nvPicPr>
          <p:cNvPr id="6" name="Picture 17" descr="C:\Users\usuario\AppData\Local\Microsoft\Windows\INetCache\Content.Word\gobernacion de nariño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4" r="14470" b="4178"/>
          <a:stretch>
            <a:fillRect/>
          </a:stretch>
        </p:blipFill>
        <p:spPr bwMode="auto">
          <a:xfrm>
            <a:off x="7772401" y="1066800"/>
            <a:ext cx="1219200" cy="76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4508" descr="C:\Users\Francisco\Desktop\Tumacoparatodosdes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079"/>
          <a:stretch>
            <a:fillRect/>
          </a:stretch>
        </p:blipFill>
        <p:spPr bwMode="auto">
          <a:xfrm>
            <a:off x="7737356" y="51233"/>
            <a:ext cx="1289289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 Imagen" descr="Resultado de imagen para centro nacional de productividad cali colombia log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r="12965"/>
          <a:stretch/>
        </p:blipFill>
        <p:spPr bwMode="auto">
          <a:xfrm>
            <a:off x="7729940" y="2052808"/>
            <a:ext cx="1377774" cy="8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39" y="2209800"/>
            <a:ext cx="7012161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703</TotalTime>
  <Words>240</Words>
  <Application>Microsoft Office PowerPoint</Application>
  <PresentationFormat>Carta (216 x 279 mm)</PresentationFormat>
  <Paragraphs>26</Paragraphs>
  <Slides>15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Berlín</vt:lpstr>
      <vt:lpstr>Presentación de PowerPoint</vt:lpstr>
      <vt:lpstr>PROYECTO </vt:lpstr>
      <vt:lpstr>INFRAESTRUCTURA</vt:lpstr>
      <vt:lpstr>PRESUPUESTO</vt:lpstr>
      <vt:lpstr>PRESUPUESTO</vt:lpstr>
      <vt:lpstr>PRESUPUESTO</vt:lpstr>
      <vt:lpstr>SUMINISTROS </vt:lpstr>
      <vt:lpstr>Presentación de PowerPoint</vt:lpstr>
      <vt:lpstr>VALOR TOTAL DEL PROYECTO</vt:lpstr>
      <vt:lpstr>Presentación de PowerPoint</vt:lpstr>
      <vt:lpstr>Presentación de PowerPoint</vt:lpstr>
      <vt:lpstr>PLANTA CUBIERTA A FUTURO </vt:lpstr>
      <vt:lpstr>INSTALACIONES ELECTRICAS</vt:lpstr>
      <vt:lpstr>IMPLEMENTOS A SUMINISTRAR ESCARCHADORA HIELO</vt:lpstr>
      <vt:lpstr>IMPLEMENTOS EMPACADORA AL VACIO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Andres Pay</dc:creator>
  <cp:lastModifiedBy>Administrador</cp:lastModifiedBy>
  <cp:revision>319</cp:revision>
  <dcterms:created xsi:type="dcterms:W3CDTF">2012-03-07T19:41:00Z</dcterms:created>
  <dcterms:modified xsi:type="dcterms:W3CDTF">2018-01-29T20:49:18Z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2058-10.1.0.5657</vt:lpwstr>
  </property>
</Properties>
</file>