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22"/>
  </p:notesMasterIdLst>
  <p:sldIdLst>
    <p:sldId id="301" r:id="rId2"/>
    <p:sldId id="329" r:id="rId3"/>
    <p:sldId id="271" r:id="rId4"/>
    <p:sldId id="277" r:id="rId5"/>
    <p:sldId id="281" r:id="rId6"/>
    <p:sldId id="282" r:id="rId7"/>
    <p:sldId id="328" r:id="rId8"/>
    <p:sldId id="295" r:id="rId9"/>
    <p:sldId id="291" r:id="rId10"/>
    <p:sldId id="335" r:id="rId11"/>
    <p:sldId id="334" r:id="rId12"/>
    <p:sldId id="280" r:id="rId13"/>
    <p:sldId id="285" r:id="rId14"/>
    <p:sldId id="284" r:id="rId15"/>
    <p:sldId id="330" r:id="rId16"/>
    <p:sldId id="336" r:id="rId17"/>
    <p:sldId id="332" r:id="rId18"/>
    <p:sldId id="333" r:id="rId19"/>
    <p:sldId id="286" r:id="rId20"/>
    <p:sldId id="290" r:id="rId21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6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C"/>
    <a:srgbClr val="E788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89408" autoAdjust="0"/>
  </p:normalViewPr>
  <p:slideViewPr>
    <p:cSldViewPr>
      <p:cViewPr varScale="1">
        <p:scale>
          <a:sx n="68" d="100"/>
          <a:sy n="68" d="100"/>
        </p:scale>
        <p:origin x="-1620" y="-90"/>
      </p:cViewPr>
      <p:guideLst>
        <p:guide orient="horz" pos="2160"/>
        <p:guide pos="286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A60D3F-4416-D84C-B511-D6B1507CF7DA}" type="datetimeFigureOut">
              <a:rPr lang="es-ES" smtClean="0"/>
              <a:t>29/01/2018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F7C6E4-EAE2-114B-BFA3-229EE81C84D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296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7C6E4-EAE2-114B-BFA3-229EE81C84DE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1991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7C6E4-EAE2-114B-BFA3-229EE81C84DE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7620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E30E2307-1E40-4E12-8716-25BFDA8E7013}" type="datetime1">
              <a:rPr lang="en-US" smtClean="0"/>
              <a:pPr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313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061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656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8305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299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3281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0479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1648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439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557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7B8AEBBE-F8B2-42CF-9895-E86A608384EB}" type="datetime1">
              <a:rPr lang="en-US" smtClean="0"/>
              <a:pPr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721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55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591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9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044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78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64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 cstate="email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675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  <p:sldLayoutId id="2147483889" r:id="rId13"/>
    <p:sldLayoutId id="2147483890" r:id="rId14"/>
    <p:sldLayoutId id="2147483891" r:id="rId15"/>
    <p:sldLayoutId id="2147483892" r:id="rId16"/>
    <p:sldLayoutId id="214748389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/>
          <p:nvPr/>
        </p:nvSpPr>
        <p:spPr>
          <a:xfrm>
            <a:off x="0" y="0"/>
            <a:ext cx="7696200" cy="160020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s-ES" sz="3200" dirty="0">
                <a:ln w="0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C</a:t>
            </a:r>
            <a:r>
              <a:rPr lang="es-ES" sz="3200" dirty="0" smtClean="0">
                <a:ln w="0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ENTRO DE ACOPIO Y/O APROVECHAMIENTO MAR ES VIDA </a:t>
            </a:r>
            <a:endParaRPr kumimoji="0" lang="es-ES" sz="3200" u="none" strike="noStrike" kern="1200" normalizeH="0" baseline="0" noProof="0" dirty="0">
              <a:ln w="0">
                <a:solidFill>
                  <a:schemeClr val="bg2">
                    <a:lumMod val="50000"/>
                  </a:schemeClr>
                </a:solidFill>
              </a:ln>
              <a:solidFill>
                <a:schemeClr val="bg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17" descr="C:\Users\usuario\AppData\Local\Microsoft\Windows\INetCache\Content.Word\gobernacion de nariño.pn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696200" y="1059930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34269" y="23552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712498" y="2018680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407" y="1794329"/>
            <a:ext cx="7093385" cy="48350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VALOR TOTAL DEL PROYECTO</a:t>
            </a:r>
            <a:endParaRPr lang="es-CO" dirty="0"/>
          </a:p>
        </p:txBody>
      </p:sp>
      <p:pic>
        <p:nvPicPr>
          <p:cNvPr id="6" name="Picture 17" descr="C:\Users\usuario\AppData\Local\Microsoft\Windows\INetCache\Content.Word\gobernacion de nariño.pn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72401" y="1066800"/>
            <a:ext cx="1219200" cy="76736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37356" y="51233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729940" y="2052808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639" y="2052808"/>
            <a:ext cx="6974061" cy="463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38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 Subtítulo"/>
          <p:cNvSpPr txBox="1"/>
          <p:nvPr/>
        </p:nvSpPr>
        <p:spPr>
          <a:xfrm>
            <a:off x="152400" y="840441"/>
            <a:ext cx="7162800" cy="457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es-ES" sz="3200" dirty="0" smtClean="0"/>
              <a:t>PLANTA GENERAL EXISTENTE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17" descr="C:\Users\usuario\AppData\Local\Microsoft\Windows\INetCache\Content.Word\gobernacion de nariño.pn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67623" y="1167414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23381" y="124058"/>
            <a:ext cx="133353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723380" y="2053810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2209800"/>
            <a:ext cx="7210425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58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 Subtítulo"/>
          <p:cNvSpPr txBox="1"/>
          <p:nvPr/>
        </p:nvSpPr>
        <p:spPr>
          <a:xfrm>
            <a:off x="152400" y="840441"/>
            <a:ext cx="7162800" cy="457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	PLANTA </a:t>
            </a:r>
            <a:r>
              <a:rPr lang="es-ES" sz="3200" dirty="0" smtClean="0"/>
              <a:t>GENERAL  A  FUTURO</a:t>
            </a: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 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pic>
        <p:nvPicPr>
          <p:cNvPr id="6" name="Picture 17" descr="C:\Users\usuario\AppData\Local\Microsoft\Windows\INetCache\Content.Word\gobernacion de nariño.pn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685314" y="1099040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48399" y="178698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688943" y="2025843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2085975"/>
            <a:ext cx="7115175" cy="4619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762000"/>
            <a:ext cx="7086600" cy="685800"/>
          </a:xfrm>
          <a:noFill/>
        </p:spPr>
        <p:txBody>
          <a:bodyPr>
            <a:noAutofit/>
          </a:bodyPr>
          <a:lstStyle/>
          <a:p>
            <a:r>
              <a:rPr lang="es-ES" sz="3200" b="1" dirty="0" smtClean="0"/>
              <a:t>PLANTA CUBIERTA </a:t>
            </a:r>
            <a:endParaRPr lang="es-ES" sz="3200" b="1" dirty="0"/>
          </a:p>
        </p:txBody>
      </p:sp>
      <p:pic>
        <p:nvPicPr>
          <p:cNvPr id="4" name="Picture 17" descr="C:\Users\usuario\AppData\Local\Microsoft\Windows\INetCache\Content.Word\gobernacion de nariño.pn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72400" y="1182527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72399" y="90587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694800" y="2054904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0" y="2054904"/>
            <a:ext cx="6581775" cy="472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736600"/>
            <a:ext cx="6347713" cy="1168400"/>
          </a:xfrm>
        </p:spPr>
        <p:txBody>
          <a:bodyPr>
            <a:noAutofit/>
          </a:bodyPr>
          <a:lstStyle/>
          <a:p>
            <a:r>
              <a:rPr lang="es-CO" sz="3600" b="1" dirty="0" smtClean="0"/>
              <a:t>PLANTA CUBIERTA A FUTURO</a:t>
            </a:r>
            <a:endParaRPr lang="en-US" sz="3600" dirty="0"/>
          </a:p>
        </p:txBody>
      </p:sp>
      <p:pic>
        <p:nvPicPr>
          <p:cNvPr id="8" name="Picture 17" descr="C:\Users\usuario\AppData\Local\Microsoft\Windows\INetCache\Content.Word\gobernacion de nariño.pn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72400" y="1174230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72399" y="79502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728156" y="2057400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2042886"/>
            <a:ext cx="7058025" cy="4714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CONDICIONES ACTUALES</a:t>
            </a:r>
            <a:endParaRPr lang="es-CO" dirty="0"/>
          </a:p>
        </p:txBody>
      </p:sp>
      <p:pic>
        <p:nvPicPr>
          <p:cNvPr id="6" name="Picture 17" descr="C:\Users\usuario\AppData\Local\Microsoft\Windows\INetCache\Content.Word\gobernacion de nariño.pn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14373" y="1079947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14374" y="52327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740826" y="2032800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2209800"/>
            <a:ext cx="723900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74241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TANQUE ENTERRADO PARA ACONDICIONAR</a:t>
            </a: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406" y="2209800"/>
            <a:ext cx="7239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275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PROTECTORES METALICOS EN MAL ESTADO</a:t>
            </a:r>
            <a:endParaRPr lang="es-CO" dirty="0"/>
          </a:p>
        </p:txBody>
      </p:sp>
      <p:pic>
        <p:nvPicPr>
          <p:cNvPr id="6" name="Picture 17" descr="C:\Users\usuario\AppData\Local\Microsoft\Windows\INetCache\Content.Word\gobernacion de nariño.pn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696200" y="1103396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696200" y="46481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699829" y="2004414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2122329"/>
            <a:ext cx="7239000" cy="445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723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ESTADO INICIAL BATERIA SANITARIA</a:t>
            </a:r>
            <a:endParaRPr lang="es-CO" dirty="0"/>
          </a:p>
        </p:txBody>
      </p:sp>
      <p:pic>
        <p:nvPicPr>
          <p:cNvPr id="6" name="Picture 17" descr="C:\Users\usuario\AppData\Local\Microsoft\Windows\INetCache\Content.Word\gobernacion de nariño.pn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90542" y="1075531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38343" y="127656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702057" y="2057400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2209800"/>
            <a:ext cx="7351973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52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910988" y="759656"/>
            <a:ext cx="8229600" cy="1108793"/>
          </a:xfrm>
        </p:spPr>
        <p:txBody>
          <a:bodyPr>
            <a:normAutofit/>
          </a:bodyPr>
          <a:lstStyle/>
          <a:p>
            <a:r>
              <a:rPr lang="es-CO" sz="3200" dirty="0" smtClean="0"/>
              <a:t>IMPLEMENTOS A SUMINISTRAR</a:t>
            </a:r>
            <a:br>
              <a:rPr lang="es-CO" sz="3200" dirty="0" smtClean="0"/>
            </a:br>
            <a:r>
              <a:rPr lang="es-CO" sz="3200" dirty="0" smtClean="0"/>
              <a:t>ESCARCHADORA HIELO</a:t>
            </a:r>
            <a:endParaRPr lang="es-CO" sz="3200" dirty="0"/>
          </a:p>
        </p:txBody>
      </p:sp>
      <p:pic>
        <p:nvPicPr>
          <p:cNvPr id="4" name="Picture 17" descr="C:\Users\usuario\AppData\Local\Microsoft\Windows\INetCache\Content.Word\gobernacion de nariño.pn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31340" y="1015012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Resultado de imagen para IMAGENES ESCARCHADORA HIELO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08" b="17568"/>
          <a:stretch/>
        </p:blipFill>
        <p:spPr bwMode="auto">
          <a:xfrm>
            <a:off x="1219201" y="2286000"/>
            <a:ext cx="63246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20454" y="70020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748083" y="2001138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2400" y="2057400"/>
            <a:ext cx="7391400" cy="4724400"/>
          </a:xfrm>
          <a:solidFill>
            <a:schemeClr val="tx1">
              <a:alpha val="50000"/>
            </a:schemeClr>
          </a:solidFill>
        </p:spPr>
        <p:txBody>
          <a:bodyPr>
            <a:normAutofit fontScale="77500" lnSpcReduction="20000"/>
          </a:bodyPr>
          <a:lstStyle/>
          <a:p>
            <a:pPr>
              <a:buClr>
                <a:schemeClr val="tx2">
                  <a:lumMod val="10000"/>
                </a:schemeClr>
              </a:buClr>
              <a:buFont typeface="Wingdings" panose="05000000000000000000" pitchFamily="2" charset="2"/>
              <a:buChar char="v"/>
            </a:pPr>
            <a:endParaRPr lang="es-CO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anose="05000000000000000000" pitchFamily="2" charset="2"/>
              <a:buChar char="v"/>
            </a:pPr>
            <a:r>
              <a:rPr lang="es-CO" sz="2800" b="1" dirty="0" smtClean="0">
                <a:solidFill>
                  <a:schemeClr val="bg2">
                    <a:lumMod val="50000"/>
                  </a:schemeClr>
                </a:solidFill>
              </a:rPr>
              <a:t>CONTRATANTE</a:t>
            </a:r>
            <a:r>
              <a:rPr lang="es-CO" sz="2800" dirty="0" smtClean="0">
                <a:solidFill>
                  <a:schemeClr val="bg2">
                    <a:lumMod val="50000"/>
                  </a:schemeClr>
                </a:solidFill>
              </a:rPr>
              <a:t>: Centro Nacional de Productividad.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anose="05000000000000000000" pitchFamily="2" charset="2"/>
              <a:buChar char="v"/>
            </a:pPr>
            <a:r>
              <a:rPr lang="es-CO" sz="2800" b="1" dirty="0" smtClean="0">
                <a:solidFill>
                  <a:schemeClr val="bg2">
                    <a:lumMod val="50000"/>
                  </a:schemeClr>
                </a:solidFill>
              </a:rPr>
              <a:t>CONTRATO</a:t>
            </a:r>
            <a:r>
              <a:rPr lang="es-CO" sz="2800" dirty="0" smtClean="0">
                <a:solidFill>
                  <a:schemeClr val="bg2">
                    <a:lumMod val="50000"/>
                  </a:schemeClr>
                </a:solidFill>
              </a:rPr>
              <a:t>: 181- 2017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anose="05000000000000000000" pitchFamily="2" charset="2"/>
              <a:buChar char="v"/>
            </a:pPr>
            <a:r>
              <a:rPr lang="es-CO" sz="2800" b="1" dirty="0" smtClean="0">
                <a:solidFill>
                  <a:schemeClr val="bg2">
                    <a:lumMod val="50000"/>
                  </a:schemeClr>
                </a:solidFill>
              </a:rPr>
              <a:t>OBJETO</a:t>
            </a:r>
            <a:r>
              <a:rPr lang="es-CO" sz="2800" dirty="0" smtClean="0">
                <a:solidFill>
                  <a:schemeClr val="bg2">
                    <a:lumMod val="50000"/>
                  </a:schemeClr>
                </a:solidFill>
              </a:rPr>
              <a:t>: LLEVAR A CABO DE MANERA INTEGRAL Y A TODO COSTO LAS ACCIONES NECESARIAS PARA EL FORTALECIMIENTO Y CUMPLIMIENTO DE LAS CONDICIONES TECNICAS Y LOS REQUERIMIENTOS NORMATIVOS Y LEGALES DE NIVEL LOCAL DEPARTAMENTAL Y NACIONAL DEFINIDOS EN LA RESOLUCION 2674 DEL 2013 PARA EL ADECUADO FUNCIONAMIENTO DEL CENTRO DE ACOPIO Y/O APROVECHAMIENTO DE MAR ES VIDA, NUEVO HORIZONTE Y EL FUTURO UBICADOS EN LOS MUNICIPIOS DE TUMACO Y FRANCISCO PIZARRO DEL DEPARTAMENTO DE NARIÑO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anose="05000000000000000000" pitchFamily="2" charset="2"/>
              <a:buChar char="v"/>
            </a:pPr>
            <a:r>
              <a:rPr lang="es-CO" sz="2800" b="1" dirty="0" smtClean="0">
                <a:solidFill>
                  <a:schemeClr val="bg2">
                    <a:lumMod val="50000"/>
                  </a:schemeClr>
                </a:solidFill>
              </a:rPr>
              <a:t>CONTRATISTA</a:t>
            </a:r>
            <a:r>
              <a:rPr lang="es-CO" sz="2800" dirty="0" smtClean="0">
                <a:solidFill>
                  <a:schemeClr val="bg2">
                    <a:lumMod val="50000"/>
                  </a:schemeClr>
                </a:solidFill>
              </a:rPr>
              <a:t>: JORES INGENIERIA LTDA.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anose="05000000000000000000" pitchFamily="2" charset="2"/>
              <a:buChar char="v"/>
            </a:pPr>
            <a:r>
              <a:rPr lang="es-CO" sz="2800" b="1" dirty="0" smtClean="0">
                <a:solidFill>
                  <a:schemeClr val="bg2">
                    <a:lumMod val="50000"/>
                  </a:schemeClr>
                </a:solidFill>
              </a:rPr>
              <a:t>DURACIÓN</a:t>
            </a:r>
            <a:r>
              <a:rPr lang="es-CO" sz="2800" dirty="0" smtClean="0">
                <a:solidFill>
                  <a:schemeClr val="bg2">
                    <a:lumMod val="50000"/>
                  </a:schemeClr>
                </a:solidFill>
              </a:rPr>
              <a:t>: 3 MESES</a:t>
            </a:r>
            <a:endParaRPr lang="es-CO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0" y="914400"/>
            <a:ext cx="7177088" cy="609600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Autofit/>
          </a:bodyPr>
          <a:lstStyle>
            <a:lvl1pPr algn="l" defTabSz="457207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ES" sz="3200" b="1" dirty="0" smtClean="0">
                <a:solidFill>
                  <a:schemeClr val="tx1"/>
                </a:solidFill>
              </a:rPr>
              <a:t>INFORMACIÓN GENERAL</a:t>
            </a:r>
            <a:endParaRPr lang="es-ES" sz="3200" b="1" dirty="0">
              <a:solidFill>
                <a:schemeClr val="tx1"/>
              </a:solidFill>
            </a:endParaRPr>
          </a:p>
        </p:txBody>
      </p:sp>
      <p:pic>
        <p:nvPicPr>
          <p:cNvPr id="5" name="Picture 17" descr="C:\Users\usuario\AppData\Local\Microsoft\Windows\INetCache\Content.Word\gobernacion de nariño.pn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19118" y="1158615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19117" y="9164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719117" y="2057400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6423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CO" sz="2800" b="1" dirty="0" smtClean="0"/>
              <a:t>IMPLEMENTOS EMPACADORA AL VACIO</a:t>
            </a:r>
            <a:endParaRPr lang="es-CO" sz="2800" b="1" dirty="0"/>
          </a:p>
        </p:txBody>
      </p:sp>
      <p:pic>
        <p:nvPicPr>
          <p:cNvPr id="5" name="Picture 17" descr="C:\Users\usuario\AppData\Local\Microsoft\Windows\INetCache\Content.Word\gobernacion de nariño.pn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94075" y="1074367"/>
            <a:ext cx="1219200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Resultado de imagen para IMAGENES EMPACADORA SAMM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2286000"/>
            <a:ext cx="6019800" cy="4290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94075" y="152400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749833" y="2057400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PROYECTO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343400" y="2119086"/>
            <a:ext cx="3282711" cy="45720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 smtClean="0"/>
              <a:t>El </a:t>
            </a:r>
            <a:r>
              <a:rPr lang="en-US" sz="1800" b="1" dirty="0" err="1" smtClean="0"/>
              <a:t>contrato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contempla</a:t>
            </a:r>
            <a:r>
              <a:rPr lang="en-US" sz="1800" b="1" dirty="0" smtClean="0"/>
              <a:t> la </a:t>
            </a:r>
            <a:r>
              <a:rPr lang="en-US" sz="1800" b="1" dirty="0" err="1" smtClean="0"/>
              <a:t>realización</a:t>
            </a:r>
            <a:r>
              <a:rPr lang="en-US" sz="1800" b="1" dirty="0" smtClean="0"/>
              <a:t> de las </a:t>
            </a:r>
            <a:r>
              <a:rPr lang="en-US" sz="1800" b="1" dirty="0" err="1" smtClean="0"/>
              <a:t>actividades</a:t>
            </a:r>
            <a:r>
              <a:rPr lang="en-US" sz="1800" b="1" dirty="0" smtClean="0"/>
              <a:t> y </a:t>
            </a:r>
            <a:r>
              <a:rPr lang="en-US" sz="1800" b="1" dirty="0" err="1" smtClean="0"/>
              <a:t>suministros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necesarios</a:t>
            </a:r>
            <a:r>
              <a:rPr lang="en-US" sz="1800" b="1" dirty="0" smtClean="0"/>
              <a:t> para la </a:t>
            </a:r>
            <a:r>
              <a:rPr lang="en-US" sz="1800" b="1" dirty="0" err="1" smtClean="0"/>
              <a:t>puesta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en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marcha</a:t>
            </a:r>
            <a:r>
              <a:rPr lang="en-US" sz="1800" b="1" dirty="0" smtClean="0"/>
              <a:t> de </a:t>
            </a:r>
            <a:r>
              <a:rPr lang="en-US" sz="1800" b="1" dirty="0" err="1" smtClean="0"/>
              <a:t>tres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centros</a:t>
            </a:r>
            <a:r>
              <a:rPr lang="en-US" sz="1800" b="1" dirty="0" smtClean="0"/>
              <a:t> de </a:t>
            </a:r>
            <a:r>
              <a:rPr lang="en-US" sz="1800" b="1" dirty="0" err="1" smtClean="0"/>
              <a:t>acopio</a:t>
            </a:r>
            <a:r>
              <a:rPr lang="en-US" sz="1800" b="1" dirty="0" smtClean="0"/>
              <a:t> entre </a:t>
            </a:r>
            <a:r>
              <a:rPr lang="en-US" sz="1800" b="1" dirty="0" err="1" smtClean="0"/>
              <a:t>ellos</a:t>
            </a:r>
            <a:r>
              <a:rPr lang="en-US" sz="1800" b="1" dirty="0" smtClean="0"/>
              <a:t> EL CENTRO DE </a:t>
            </a:r>
            <a:r>
              <a:rPr lang="es-ES" sz="1800" b="1" dirty="0" smtClean="0"/>
              <a:t>ACOPIO Y/O APROVECHAMIENTO MAR ES VIDA de la vereda de Chajal y así garantizar los procesos de manipulación y comercialización de sus productos de la pesca artesanal, aunando en el reforzamiento de las actividades cotidianas de nuestra costa. </a:t>
            </a:r>
            <a:endParaRPr lang="en-US" sz="1800" dirty="0"/>
          </a:p>
        </p:txBody>
      </p:sp>
      <p:pic>
        <p:nvPicPr>
          <p:cNvPr id="2050" name="Picture 2" descr="Resultado de imagen para IMAGENES PESCA ARTESANA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2133600"/>
            <a:ext cx="4038600" cy="4572000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7" descr="C:\Users\usuario\AppData\Local\Microsoft\Windows\INetCache\Content.Word\gobernacion de nariño.pn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655140" y="1103396"/>
            <a:ext cx="1412660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16825" y="70637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690026" y="2044600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INFRAESTRUCTURA</a:t>
            </a:r>
            <a:endParaRPr lang="es-ES" dirty="0"/>
          </a:p>
        </p:txBody>
      </p:sp>
      <p:sp>
        <p:nvSpPr>
          <p:cNvPr id="4" name="2 Subtítulo"/>
          <p:cNvSpPr txBox="1"/>
          <p:nvPr/>
        </p:nvSpPr>
        <p:spPr>
          <a:xfrm>
            <a:off x="152400" y="2133600"/>
            <a:ext cx="7409786" cy="44196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vert="horz" anchor="ctr">
            <a:normAutofit/>
          </a:bodyPr>
          <a:lstStyle/>
          <a:p>
            <a:pPr lvl="0" algn="just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ADECUACIONES </a:t>
            </a:r>
          </a:p>
          <a:p>
            <a:pPr lvl="0" algn="just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s-ES" sz="2800" dirty="0" smtClean="0">
                <a:latin typeface="Arial" pitchFamily="34" charset="0"/>
                <a:cs typeface="Arial" pitchFamily="34" charset="0"/>
              </a:rPr>
              <a:t>Básicamente las actividades relacionadas con las instalaciones del Centro de Acopio Mar Es Vida, corresponden a los trabajos de reconstrucción, mejoramiento e implementación de los espacios donde se requieran para los procesos propios de la pesca artesanal.</a:t>
            </a:r>
            <a:endParaRPr lang="es-ES" sz="2600" dirty="0">
              <a:solidFill>
                <a:srgbClr val="FFFFFF"/>
              </a:solidFill>
            </a:endParaRPr>
          </a:p>
        </p:txBody>
      </p:sp>
      <p:pic>
        <p:nvPicPr>
          <p:cNvPr id="5" name="Picture 17" descr="C:\Users\usuario\AppData\Local\Microsoft\Windows\INetCache\Content.Word\gobernacion de nariño.pn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72400" y="1103396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47000" y="73647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728157" y="2154079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PRESUPUESTO</a:t>
            </a:r>
            <a:endParaRPr lang="en-US" dirty="0"/>
          </a:p>
        </p:txBody>
      </p:sp>
      <p:pic>
        <p:nvPicPr>
          <p:cNvPr id="4" name="Picture 17" descr="C:\Users\usuario\AppData\Local\Microsoft\Windows\INetCache\Content.Word\gobernacion de nariño.pn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696200" y="1103396"/>
            <a:ext cx="1371600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37355" y="93387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720837" y="2076583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2083840"/>
            <a:ext cx="7239000" cy="46217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PRESUPUESTO</a:t>
            </a:r>
            <a:endParaRPr lang="en-US" dirty="0"/>
          </a:p>
        </p:txBody>
      </p:sp>
      <p:pic>
        <p:nvPicPr>
          <p:cNvPr id="4" name="Picture 17" descr="C:\Users\usuario\AppData\Local\Microsoft\Windows\INetCache\Content.Word\gobernacion de nariño.pn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81715" y="1076746"/>
            <a:ext cx="1355028" cy="7834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78181" y="83418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733938" y="2027581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2031210"/>
            <a:ext cx="7162800" cy="46743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PRESUPUESTO</a:t>
            </a:r>
            <a:endParaRPr lang="en-US" dirty="0"/>
          </a:p>
        </p:txBody>
      </p:sp>
      <p:pic>
        <p:nvPicPr>
          <p:cNvPr id="4" name="Picture 17" descr="C:\Users\usuario\AppData\Local\Microsoft\Windows\INetCache\Content.Word\gobernacion de nariño.pn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667171" y="1103396"/>
            <a:ext cx="140062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22840" y="23552"/>
            <a:ext cx="1344960" cy="96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706433" y="2133600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1996168"/>
            <a:ext cx="7239000" cy="482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17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228600" y="762000"/>
            <a:ext cx="7162800" cy="990600"/>
          </a:xfrm>
        </p:spPr>
        <p:txBody>
          <a:bodyPr>
            <a:noAutofit/>
          </a:bodyPr>
          <a:lstStyle/>
          <a:p>
            <a:r>
              <a:rPr lang="es-ES" dirty="0" smtClean="0"/>
              <a:t>SUMINISTROS</a:t>
            </a:r>
            <a:r>
              <a:rPr lang="es-ES" sz="3600" dirty="0" smtClean="0"/>
              <a:t> </a:t>
            </a:r>
            <a:endParaRPr lang="es-ES" sz="3600" dirty="0"/>
          </a:p>
        </p:txBody>
      </p:sp>
      <p:pic>
        <p:nvPicPr>
          <p:cNvPr id="4" name="Picture 17" descr="C:\Users\usuario\AppData\Local\Microsoft\Windows\INetCache\Content.Word\gobernacion de nariño.pn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663543" y="1120935"/>
            <a:ext cx="1480457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721599" y="74606"/>
            <a:ext cx="136434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708168" y="1981200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2209800"/>
            <a:ext cx="7086600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228600" y="762000"/>
            <a:ext cx="716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SUMINISTROS </a:t>
            </a:r>
            <a:endParaRPr lang="es-ES" dirty="0"/>
          </a:p>
        </p:txBody>
      </p:sp>
      <p:pic>
        <p:nvPicPr>
          <p:cNvPr id="6" name="Picture 17" descr="C:\Users\usuario\AppData\Local\Microsoft\Windows\INetCache\Content.Word\gobernacion de nariño.pn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696200" y="1097496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65" b="7079"/>
          <a:stretch>
            <a:fillRect/>
          </a:stretch>
        </p:blipFill>
        <p:spPr bwMode="auto">
          <a:xfrm>
            <a:off x="7696199" y="103841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90" r="12965"/>
          <a:stretch/>
        </p:blipFill>
        <p:spPr bwMode="auto">
          <a:xfrm>
            <a:off x="7696199" y="1999596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2286000"/>
            <a:ext cx="7010400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Berlín">
  <a:themeElements>
    <a:clrScheme name="Berlí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í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í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B587E4A9-1405-4B4F-8BC3-512EE08D2EB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TM04033917[[fn=Berlín]]</Template>
  <TotalTime>660</TotalTime>
  <Words>258</Words>
  <Application>Microsoft Office PowerPoint</Application>
  <PresentationFormat>Carta (216 x 279 mm)</PresentationFormat>
  <Paragraphs>31</Paragraphs>
  <Slides>20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Berlín</vt:lpstr>
      <vt:lpstr>Presentación de PowerPoint</vt:lpstr>
      <vt:lpstr>Presentación de PowerPoint</vt:lpstr>
      <vt:lpstr>PROYECTO </vt:lpstr>
      <vt:lpstr>INFRAESTRUCTURA</vt:lpstr>
      <vt:lpstr>PRESUPUESTO</vt:lpstr>
      <vt:lpstr>PRESUPUESTO</vt:lpstr>
      <vt:lpstr>PRESUPUESTO</vt:lpstr>
      <vt:lpstr>SUMINISTROS </vt:lpstr>
      <vt:lpstr>Presentación de PowerPoint</vt:lpstr>
      <vt:lpstr>VALOR TOTAL DEL PROYECTO</vt:lpstr>
      <vt:lpstr>Presentación de PowerPoint</vt:lpstr>
      <vt:lpstr>Presentación de PowerPoint</vt:lpstr>
      <vt:lpstr>PLANTA CUBIERTA </vt:lpstr>
      <vt:lpstr>PLANTA CUBIERTA A FUTURO</vt:lpstr>
      <vt:lpstr>CONDICIONES ACTUALES</vt:lpstr>
      <vt:lpstr>TANQUE ENTERRADO PARA ACONDICIONAR</vt:lpstr>
      <vt:lpstr>PROTECTORES METALICOS EN MAL ESTADO</vt:lpstr>
      <vt:lpstr>ESTADO INICIAL BATERIA SANITARIA</vt:lpstr>
      <vt:lpstr>IMPLEMENTOS A SUMINISTRAR ESCARCHADORA HIELO</vt:lpstr>
      <vt:lpstr>IMPLEMENTOS EMPACADORA AL VACIO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Andres Pay</dc:creator>
  <cp:lastModifiedBy>Administrador</cp:lastModifiedBy>
  <cp:revision>314</cp:revision>
  <dcterms:created xsi:type="dcterms:W3CDTF">2012-03-07T19:41:00Z</dcterms:created>
  <dcterms:modified xsi:type="dcterms:W3CDTF">2018-01-29T20:48:10Z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2058-10.1.0.5657</vt:lpwstr>
  </property>
</Properties>
</file>